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9" r:id="rId3"/>
    <p:sldId id="280" r:id="rId4"/>
    <p:sldId id="282" r:id="rId5"/>
    <p:sldId id="281" r:id="rId6"/>
    <p:sldId id="283" r:id="rId7"/>
    <p:sldId id="284" r:id="rId8"/>
    <p:sldId id="28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Krijimi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pamjes</a:t>
            </a:r>
            <a:r>
              <a:rPr lang="en-US" dirty="0"/>
              <a:t> </a:t>
            </a:r>
            <a:r>
              <a:rPr lang="en-US" dirty="0" err="1"/>
              <a:t>së</a:t>
            </a:r>
            <a:r>
              <a:rPr lang="en-US" dirty="0"/>
              <a:t> </a:t>
            </a:r>
            <a:r>
              <a:rPr lang="en-US" dirty="0" err="1"/>
              <a:t>faqes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TIK 12 – Prof. </a:t>
            </a:r>
            <a:r>
              <a:rPr lang="en-US" err="1"/>
              <a:t>Blerand</a:t>
            </a:r>
            <a:r>
              <a:rPr lang="en-US"/>
              <a:t> </a:t>
            </a:r>
            <a:r>
              <a:rPr lang="en-US" err="1"/>
              <a:t>Koshi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mundëson</a:t>
            </a:r>
            <a:r>
              <a:rPr lang="en-US" dirty="0"/>
              <a:t> </a:t>
            </a:r>
            <a:r>
              <a:rPr lang="en-US" dirty="0" err="1"/>
              <a:t>krijimin</a:t>
            </a:r>
            <a:r>
              <a:rPr lang="en-US" dirty="0"/>
              <a:t> e </a:t>
            </a:r>
            <a:r>
              <a:rPr lang="en-US" dirty="0" err="1"/>
              <a:t>faqeve</a:t>
            </a:r>
            <a:r>
              <a:rPr lang="en-US" dirty="0"/>
              <a:t> me </a:t>
            </a:r>
            <a:r>
              <a:rPr lang="en-US" dirty="0" err="1"/>
              <a:t>paraqitje</a:t>
            </a:r>
            <a:r>
              <a:rPr lang="en-US" dirty="0"/>
              <a:t> </a:t>
            </a:r>
            <a:r>
              <a:rPr lang="en-US" dirty="0" err="1"/>
              <a:t>shumë</a:t>
            </a:r>
            <a:r>
              <a:rPr lang="en-US" dirty="0"/>
              <a:t> </a:t>
            </a:r>
            <a:r>
              <a:rPr lang="en-US" dirty="0" err="1"/>
              <a:t>më</a:t>
            </a:r>
            <a:r>
              <a:rPr lang="en-US" dirty="0"/>
              <a:t> </a:t>
            </a:r>
            <a:r>
              <a:rPr lang="en-US" dirty="0" err="1"/>
              <a:t>komplekse</a:t>
            </a:r>
            <a:endParaRPr lang="en-US" dirty="0"/>
          </a:p>
          <a:p>
            <a:pPr lvl="1"/>
            <a:r>
              <a:rPr lang="en-US" dirty="0" err="1"/>
              <a:t>psh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err="1"/>
              <a:t>të</a:t>
            </a:r>
            <a:r>
              <a:rPr lang="en-US"/>
              <a:t> krijojmë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kolonave</a:t>
            </a:r>
            <a:r>
              <a:rPr lang="en-US" dirty="0"/>
              <a:t>, </a:t>
            </a:r>
            <a:r>
              <a:rPr lang="en-US" dirty="0" err="1"/>
              <a:t>ku</a:t>
            </a:r>
            <a:r>
              <a:rPr lang="en-US" dirty="0"/>
              <a:t> e </a:t>
            </a:r>
            <a:r>
              <a:rPr lang="en-US" err="1"/>
              <a:t>kemi</a:t>
            </a:r>
            <a:r>
              <a:rPr lang="en-US"/>
              <a:t> menynë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njërën</a:t>
            </a:r>
            <a:r>
              <a:rPr lang="en-US" dirty="0"/>
              <a:t> </a:t>
            </a:r>
            <a:r>
              <a:rPr lang="en-US" dirty="0" err="1"/>
              <a:t>anë</a:t>
            </a:r>
            <a:r>
              <a:rPr lang="en-US" dirty="0"/>
              <a:t> e </a:t>
            </a:r>
            <a:r>
              <a:rPr lang="en-US" dirty="0" err="1"/>
              <a:t>tjerat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anën</a:t>
            </a:r>
            <a:r>
              <a:rPr lang="en-US" dirty="0"/>
              <a:t> </a:t>
            </a:r>
            <a:r>
              <a:rPr lang="en-US" dirty="0" err="1"/>
              <a:t>tjetër</a:t>
            </a:r>
            <a:endParaRPr lang="en-US" dirty="0"/>
          </a:p>
          <a:p>
            <a:r>
              <a:rPr lang="en-US" dirty="0" err="1"/>
              <a:t>Krijimi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pamjes</a:t>
            </a:r>
            <a:r>
              <a:rPr lang="en-US" dirty="0"/>
              <a:t> me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kolonë</a:t>
            </a:r>
            <a:endParaRPr lang="en-US" dirty="0"/>
          </a:p>
          <a:p>
            <a:pPr lvl="1"/>
            <a:r>
              <a:rPr lang="en-US" dirty="0" err="1"/>
              <a:t>paraqitja</a:t>
            </a:r>
            <a:r>
              <a:rPr lang="en-US" dirty="0"/>
              <a:t> do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jetë</a:t>
            </a:r>
            <a:r>
              <a:rPr lang="en-US" dirty="0"/>
              <a:t> e </a:t>
            </a:r>
            <a:r>
              <a:rPr lang="en-US" dirty="0" err="1"/>
              <a:t>njëjtë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fillim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/>
              <a:t>Krijimi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err="1"/>
              <a:t>pamjes</a:t>
            </a:r>
            <a:r>
              <a:rPr lang="en-US" b="0" dirty="0"/>
              <a:t> </a:t>
            </a:r>
            <a:r>
              <a:rPr lang="en-US" b="0" dirty="0" err="1"/>
              <a:t>së</a:t>
            </a:r>
            <a:r>
              <a:rPr lang="en-US" b="0" dirty="0"/>
              <a:t> </a:t>
            </a:r>
            <a:r>
              <a:rPr lang="en-US" b="0" dirty="0" err="1"/>
              <a:t>faqes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55165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/>
              <a:t>&lt;!</a:t>
            </a:r>
            <a:r>
              <a:rPr lang="en-US" sz="2000" dirty="0" err="1"/>
              <a:t>doctype</a:t>
            </a:r>
            <a:r>
              <a:rPr lang="en-US" sz="2000" dirty="0"/>
              <a:t> html&gt;</a:t>
            </a:r>
          </a:p>
          <a:p>
            <a:pPr marL="109728" indent="0">
              <a:buNone/>
            </a:pPr>
            <a:r>
              <a:rPr lang="en-US" sz="2000" dirty="0"/>
              <a:t>&lt;html&gt;</a:t>
            </a:r>
          </a:p>
          <a:p>
            <a:pPr marL="109728" indent="0">
              <a:buNone/>
            </a:pPr>
            <a:r>
              <a:rPr lang="en-US" sz="2000" dirty="0"/>
              <a:t>&lt;head&gt;</a:t>
            </a:r>
          </a:p>
          <a:p>
            <a:pPr marL="109728" indent="0">
              <a:buNone/>
            </a:pPr>
            <a:r>
              <a:rPr lang="en-US" sz="2000" dirty="0"/>
              <a:t>&lt;title&gt;Single Column&lt;/title&gt;</a:t>
            </a:r>
          </a:p>
          <a:p>
            <a:pPr marL="109728" indent="0">
              <a:buNone/>
            </a:pPr>
            <a:r>
              <a:rPr lang="en-US" sz="2000" dirty="0"/>
              <a:t>&lt;link </a:t>
            </a:r>
            <a:r>
              <a:rPr lang="en-US" sz="2000" dirty="0" err="1"/>
              <a:t>rel</a:t>
            </a:r>
            <a:r>
              <a:rPr lang="en-US" sz="2000" dirty="0"/>
              <a:t>="</a:t>
            </a:r>
            <a:r>
              <a:rPr lang="en-US" sz="2000" dirty="0" err="1"/>
              <a:t>stylesheet</a:t>
            </a:r>
            <a:r>
              <a:rPr lang="en-US" sz="2000" dirty="0"/>
              <a:t>" type="text/</a:t>
            </a:r>
            <a:r>
              <a:rPr lang="en-US" sz="2000" dirty="0" err="1"/>
              <a:t>css</a:t>
            </a:r>
            <a:r>
              <a:rPr lang="en-US" sz="2000" dirty="0"/>
              <a:t>" </a:t>
            </a:r>
            <a:r>
              <a:rPr lang="en-US" sz="2000" dirty="0" err="1"/>
              <a:t>href</a:t>
            </a:r>
            <a:r>
              <a:rPr lang="en-US" sz="2000" dirty="0"/>
              <a:t>="</a:t>
            </a:r>
            <a:r>
              <a:rPr lang="en-US" sz="2000" dirty="0" err="1"/>
              <a:t>single.css</a:t>
            </a:r>
            <a:r>
              <a:rPr lang="en-US" sz="2000" dirty="0"/>
              <a:t>"&gt;</a:t>
            </a:r>
          </a:p>
          <a:p>
            <a:pPr marL="109728" indent="0">
              <a:buNone/>
            </a:pPr>
            <a:r>
              <a:rPr lang="en-US" sz="2000" dirty="0"/>
              <a:t>&lt;/head&gt;</a:t>
            </a:r>
          </a:p>
          <a:p>
            <a:pPr marL="109728" indent="0">
              <a:buNone/>
            </a:pPr>
            <a:r>
              <a:rPr lang="en-US" sz="2000" dirty="0"/>
              <a:t>&lt;body&gt;</a:t>
            </a:r>
          </a:p>
          <a:p>
            <a:pPr marL="109728" indent="0">
              <a:buNone/>
            </a:pPr>
            <a:r>
              <a:rPr lang="en-US" sz="2000" dirty="0"/>
              <a:t>&lt;div id="container"&gt;</a:t>
            </a:r>
          </a:p>
          <a:p>
            <a:pPr marL="109728" indent="0">
              <a:buNone/>
            </a:pPr>
            <a:r>
              <a:rPr lang="en-US" sz="2000" dirty="0"/>
              <a:t>&lt;div id="content"&gt;</a:t>
            </a:r>
          </a:p>
          <a:p>
            <a:pPr marL="109728" indent="0">
              <a:buNone/>
            </a:pPr>
            <a:r>
              <a:rPr lang="en-US" sz="2000" dirty="0"/>
              <a:t>&lt;</a:t>
            </a:r>
            <a:r>
              <a:rPr lang="en-US" sz="2000" dirty="0" err="1"/>
              <a:t>h2</a:t>
            </a:r>
            <a:r>
              <a:rPr lang="en-US" sz="2000" dirty="0"/>
              <a:t>&gt;Here's some content&lt;/</a:t>
            </a:r>
            <a:r>
              <a:rPr lang="en-US" sz="2000" dirty="0" err="1"/>
              <a:t>h2</a:t>
            </a:r>
            <a:r>
              <a:rPr lang="en-US" sz="2000" dirty="0"/>
              <a:t>&gt;</a:t>
            </a:r>
          </a:p>
          <a:p>
            <a:pPr marL="109728" indent="0">
              <a:buNone/>
            </a:pPr>
            <a:r>
              <a:rPr lang="en-US" sz="2000" dirty="0"/>
              <a:t>&lt;p&gt;This is where a story would go&lt;/p&gt;</a:t>
            </a:r>
          </a:p>
          <a:p>
            <a:pPr marL="109728" indent="0">
              <a:buNone/>
            </a:pPr>
            <a:r>
              <a:rPr lang="en-US" sz="2000" dirty="0"/>
              <a:t>&lt;</a:t>
            </a:r>
            <a:r>
              <a:rPr lang="en-US" sz="2000" dirty="0" err="1"/>
              <a:t>h2</a:t>
            </a:r>
            <a:r>
              <a:rPr lang="en-US" sz="2000" dirty="0"/>
              <a:t>&gt;Here's more content&lt;/</a:t>
            </a:r>
            <a:r>
              <a:rPr lang="en-US" sz="2000" dirty="0" err="1"/>
              <a:t>h2</a:t>
            </a:r>
            <a:r>
              <a:rPr lang="en-US" sz="2000" dirty="0"/>
              <a:t>&gt;</a:t>
            </a:r>
          </a:p>
          <a:p>
            <a:pPr marL="109728" indent="0">
              <a:buNone/>
            </a:pPr>
            <a:r>
              <a:rPr lang="en-US" sz="2000" dirty="0"/>
              <a:t>&lt;p&gt;This is another story&lt;/p&gt;</a:t>
            </a:r>
          </a:p>
          <a:p>
            <a:pPr marL="109728" indent="0">
              <a:buNone/>
            </a:pPr>
            <a:r>
              <a:rPr lang="en-US" sz="2000" dirty="0"/>
              <a:t>&lt;/div&gt; &lt;!-- end content --&gt;</a:t>
            </a:r>
          </a:p>
          <a:p>
            <a:pPr marL="109728" indent="0">
              <a:buNone/>
            </a:pPr>
            <a:r>
              <a:rPr lang="en-US" sz="2000" dirty="0"/>
              <a:t>&lt;/div&gt; &lt;!-- end container --&gt;</a:t>
            </a:r>
          </a:p>
          <a:p>
            <a:pPr marL="109728" indent="0">
              <a:buNone/>
            </a:pPr>
            <a:r>
              <a:rPr lang="en-US" sz="2000" dirty="0"/>
              <a:t>&lt;/body&gt;</a:t>
            </a:r>
          </a:p>
          <a:p>
            <a:pPr marL="109728" indent="0">
              <a:buNone/>
            </a:pPr>
            <a:r>
              <a:rPr lang="en-US" sz="2000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19368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55165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800" dirty="0"/>
              <a:t>body {</a:t>
            </a:r>
          </a:p>
          <a:p>
            <a:pPr marL="109728" indent="0">
              <a:buNone/>
            </a:pPr>
            <a:r>
              <a:rPr lang="en-US" sz="2800" dirty="0"/>
              <a:t>font-family: </a:t>
            </a:r>
            <a:r>
              <a:rPr lang="en-US" sz="2800" dirty="0" err="1"/>
              <a:t>arial,helvetica,sans</a:t>
            </a:r>
            <a:r>
              <a:rPr lang="en-US" sz="2800" dirty="0"/>
              <a:t>-serif;</a:t>
            </a:r>
          </a:p>
          <a:p>
            <a:pPr marL="109728" indent="0">
              <a:buNone/>
            </a:pPr>
            <a:r>
              <a:rPr lang="en-US" sz="2800" dirty="0"/>
              <a:t>}</a:t>
            </a:r>
          </a:p>
          <a:p>
            <a:pPr marL="109728" indent="0">
              <a:buNone/>
            </a:pPr>
            <a:r>
              <a:rPr lang="en-US" sz="2800" dirty="0"/>
              <a:t>#container {</a:t>
            </a:r>
          </a:p>
          <a:p>
            <a:pPr marL="109728" indent="0">
              <a:buNone/>
            </a:pPr>
            <a:r>
              <a:rPr lang="en-US" sz="2800" dirty="0"/>
              <a:t>margin: 0 auto;</a:t>
            </a:r>
          </a:p>
          <a:p>
            <a:pPr marL="109728" indent="0">
              <a:buNone/>
            </a:pPr>
            <a:r>
              <a:rPr lang="en-US" sz="2800" dirty="0"/>
              <a:t>width: </a:t>
            </a:r>
            <a:r>
              <a:rPr lang="en-US" sz="2800" dirty="0" err="1"/>
              <a:t>600px</a:t>
            </a:r>
            <a:r>
              <a:rPr lang="en-US" sz="2800" dirty="0"/>
              <a:t>;</a:t>
            </a:r>
          </a:p>
          <a:p>
            <a:pPr marL="109728" indent="0">
              <a:buNone/>
            </a:pPr>
            <a:r>
              <a:rPr lang="en-US" sz="2800" dirty="0"/>
              <a:t>background: #</a:t>
            </a:r>
            <a:r>
              <a:rPr lang="en-US" sz="2800" dirty="0" err="1"/>
              <a:t>FFFFFF</a:t>
            </a:r>
            <a:r>
              <a:rPr lang="en-US" sz="2800" dirty="0"/>
              <a:t>;</a:t>
            </a:r>
          </a:p>
          <a:p>
            <a:pPr marL="109728" indent="0">
              <a:buNone/>
            </a:pPr>
            <a:r>
              <a:rPr lang="en-US" sz="2800" dirty="0"/>
              <a:t>}</a:t>
            </a:r>
          </a:p>
          <a:p>
            <a:pPr marL="109728" indent="0">
              <a:buNone/>
            </a:pPr>
            <a:r>
              <a:rPr lang="en-US" sz="2800" dirty="0"/>
              <a:t>#content {</a:t>
            </a:r>
          </a:p>
          <a:p>
            <a:pPr marL="109728" indent="0">
              <a:buNone/>
            </a:pPr>
            <a:r>
              <a:rPr lang="en-US" sz="2800" dirty="0"/>
              <a:t>clear: left;</a:t>
            </a:r>
          </a:p>
          <a:p>
            <a:pPr marL="109728" indent="0">
              <a:buNone/>
            </a:pPr>
            <a:r>
              <a:rPr lang="en-US" sz="2800" dirty="0"/>
              <a:t>padding: </a:t>
            </a:r>
            <a:r>
              <a:rPr lang="en-US" sz="2800" dirty="0" err="1"/>
              <a:t>20px</a:t>
            </a:r>
            <a:r>
              <a:rPr lang="en-US" sz="2800" dirty="0"/>
              <a:t>;</a:t>
            </a:r>
          </a:p>
          <a:p>
            <a:pPr marL="109728" indent="0">
              <a:buNone/>
            </a:pPr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747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Elementi</a:t>
            </a:r>
            <a:r>
              <a:rPr lang="en-US" dirty="0"/>
              <a:t> &lt;div&gt;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këtë</a:t>
            </a:r>
            <a:r>
              <a:rPr lang="en-US" dirty="0"/>
              <a:t> </a:t>
            </a:r>
            <a:r>
              <a:rPr lang="en-US" dirty="0" err="1"/>
              <a:t>pamje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e </a:t>
            </a:r>
            <a:r>
              <a:rPr lang="en-US" dirty="0" err="1"/>
              <a:t>luan</a:t>
            </a:r>
            <a:r>
              <a:rPr lang="en-US" dirty="0"/>
              <a:t> </a:t>
            </a:r>
            <a:r>
              <a:rPr lang="en-US" dirty="0" err="1"/>
              <a:t>rolin</a:t>
            </a:r>
            <a:r>
              <a:rPr lang="en-US" dirty="0"/>
              <a:t> e </a:t>
            </a:r>
            <a:r>
              <a:rPr lang="en-US" dirty="0" err="1"/>
              <a:t>kontenjerit</a:t>
            </a:r>
            <a:endParaRPr lang="en-US" dirty="0"/>
          </a:p>
          <a:p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CSS</a:t>
            </a:r>
            <a:r>
              <a:rPr lang="en-US" dirty="0"/>
              <a:t> </a:t>
            </a:r>
            <a:r>
              <a:rPr lang="en-US" dirty="0" err="1"/>
              <a:t>fajllin</a:t>
            </a:r>
            <a:r>
              <a:rPr lang="en-US" dirty="0"/>
              <a:t> </a:t>
            </a:r>
            <a:r>
              <a:rPr lang="en-US" dirty="0" err="1"/>
              <a:t>kemi</a:t>
            </a:r>
            <a:r>
              <a:rPr lang="en-US" dirty="0"/>
              <a:t> tri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reja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width: </a:t>
            </a:r>
            <a:r>
              <a:rPr lang="en-US" err="1"/>
              <a:t>vendos</a:t>
            </a:r>
            <a:r>
              <a:rPr lang="en-US"/>
              <a:t> gjërësinë </a:t>
            </a:r>
            <a:r>
              <a:rPr lang="en-US" dirty="0"/>
              <a:t>e </a:t>
            </a:r>
            <a:r>
              <a:rPr lang="en-US" dirty="0" err="1"/>
              <a:t>elementit</a:t>
            </a:r>
            <a:r>
              <a:rPr lang="en-US" dirty="0"/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përdoret</a:t>
            </a:r>
            <a:r>
              <a:rPr lang="en-US" dirty="0"/>
              <a:t>,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rastin</a:t>
            </a:r>
            <a:r>
              <a:rPr lang="en-US" dirty="0"/>
              <a:t> </a:t>
            </a:r>
            <a:r>
              <a:rPr lang="en-US" dirty="0" err="1"/>
              <a:t>tonë</a:t>
            </a:r>
            <a:r>
              <a:rPr lang="en-US" dirty="0"/>
              <a:t> </a:t>
            </a:r>
            <a:r>
              <a:rPr lang="en-US" dirty="0" err="1"/>
              <a:t>600px</a:t>
            </a:r>
            <a:endParaRPr lang="en-US" dirty="0"/>
          </a:p>
          <a:p>
            <a:pPr lvl="1"/>
            <a:r>
              <a:rPr lang="en-US" dirty="0"/>
              <a:t>margin: </a:t>
            </a:r>
            <a:r>
              <a:rPr lang="en-US" dirty="0" err="1"/>
              <a:t>krijon</a:t>
            </a:r>
            <a:r>
              <a:rPr lang="en-US" dirty="0"/>
              <a:t> </a:t>
            </a:r>
            <a:r>
              <a:rPr lang="en-US" dirty="0" err="1"/>
              <a:t>hapësirë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pjesën</a:t>
            </a:r>
            <a:r>
              <a:rPr lang="en-US" dirty="0"/>
              <a:t> e </a:t>
            </a:r>
            <a:r>
              <a:rPr lang="en-US" dirty="0" err="1"/>
              <a:t>jashtme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elementit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padding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komplementi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saj</a:t>
            </a:r>
            <a:r>
              <a:rPr lang="en-US" dirty="0"/>
              <a:t>. "auto" do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thotë</a:t>
            </a:r>
            <a:r>
              <a:rPr lang="en-US" dirty="0"/>
              <a:t> </a:t>
            </a:r>
            <a:r>
              <a:rPr lang="en-US" dirty="0" err="1"/>
              <a:t>që</a:t>
            </a:r>
            <a:r>
              <a:rPr lang="en-US" dirty="0"/>
              <a:t> </a:t>
            </a:r>
            <a:r>
              <a:rPr lang="en-US" dirty="0" err="1"/>
              <a:t>shfletuesi</a:t>
            </a:r>
            <a:r>
              <a:rPr lang="en-US" dirty="0"/>
              <a:t> do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vendos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vlerën</a:t>
            </a:r>
            <a:endParaRPr lang="en-US" dirty="0"/>
          </a:p>
          <a:p>
            <a:pPr lvl="1"/>
            <a:r>
              <a:rPr lang="en-US" dirty="0" err="1"/>
              <a:t>clear:left</a:t>
            </a:r>
            <a:r>
              <a:rPr lang="en-US" dirty="0"/>
              <a:t>; </a:t>
            </a:r>
            <a:r>
              <a:rPr lang="en-US" dirty="0" err="1"/>
              <a:t>asnjë</a:t>
            </a:r>
            <a:r>
              <a:rPr lang="en-US" dirty="0"/>
              <a:t> element </a:t>
            </a:r>
            <a:r>
              <a:rPr lang="en-US" dirty="0" err="1"/>
              <a:t>nuk</a:t>
            </a:r>
            <a:r>
              <a:rPr lang="en-US" dirty="0"/>
              <a:t>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paraqitet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anën</a:t>
            </a:r>
            <a:r>
              <a:rPr lang="en-US" dirty="0"/>
              <a:t> e </a:t>
            </a:r>
            <a:r>
              <a:rPr lang="en-US" dirty="0" err="1"/>
              <a:t>majtë</a:t>
            </a:r>
            <a:r>
              <a:rPr lang="en-US" dirty="0"/>
              <a:t>. </a:t>
            </a:r>
            <a:r>
              <a:rPr lang="en-US" dirty="0" err="1"/>
              <a:t>Mund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japim</a:t>
            </a:r>
            <a:r>
              <a:rPr lang="en-US" dirty="0"/>
              <a:t> </a:t>
            </a:r>
            <a:r>
              <a:rPr lang="en-US" dirty="0" err="1"/>
              <a:t>vlera</a:t>
            </a:r>
            <a:r>
              <a:rPr lang="en-US" dirty="0"/>
              <a:t> </a:t>
            </a:r>
            <a:r>
              <a:rPr lang="en-US" dirty="0" err="1"/>
              <a:t>tjera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"</a:t>
            </a:r>
            <a:r>
              <a:rPr lang="en-US" dirty="0" err="1"/>
              <a:t>both","none","right</a:t>
            </a:r>
            <a:r>
              <a:rPr lang="en-US" dirty="0"/>
              <a:t>" </a:t>
            </a:r>
            <a:r>
              <a:rPr lang="en-US" dirty="0" err="1"/>
              <a:t>dhe</a:t>
            </a:r>
            <a:r>
              <a:rPr lang="en-US" dirty="0"/>
              <a:t> "inherit"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/>
              <a:t>Krijimi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err="1"/>
              <a:t>pamjes</a:t>
            </a:r>
            <a:r>
              <a:rPr lang="en-US" b="0" dirty="0"/>
              <a:t> </a:t>
            </a:r>
            <a:r>
              <a:rPr lang="en-US" b="0" dirty="0" err="1"/>
              <a:t>së</a:t>
            </a:r>
            <a:r>
              <a:rPr lang="en-US" b="0" dirty="0"/>
              <a:t> </a:t>
            </a:r>
            <a:r>
              <a:rPr lang="en-US" b="0" dirty="0" err="1"/>
              <a:t>faqes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7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margin: </a:t>
            </a:r>
            <a:r>
              <a:rPr lang="en-US" dirty="0" err="1"/>
              <a:t>0px</a:t>
            </a:r>
            <a:r>
              <a:rPr lang="en-US" dirty="0"/>
              <a:t> </a:t>
            </a:r>
            <a:r>
              <a:rPr lang="en-US" dirty="0" err="1"/>
              <a:t>50px</a:t>
            </a:r>
            <a:r>
              <a:rPr lang="en-US" dirty="0"/>
              <a:t> </a:t>
            </a:r>
            <a:r>
              <a:rPr lang="en-US" dirty="0" err="1"/>
              <a:t>200px</a:t>
            </a:r>
            <a:r>
              <a:rPr lang="en-US" dirty="0"/>
              <a:t> </a:t>
            </a:r>
            <a:r>
              <a:rPr lang="en-US" dirty="0" err="1"/>
              <a:t>300px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zëvendëson</a:t>
            </a:r>
            <a:r>
              <a:rPr lang="en-US" dirty="0"/>
              <a:t>:</a:t>
            </a:r>
          </a:p>
          <a:p>
            <a:pPr lvl="2"/>
            <a:r>
              <a:rPr lang="en-US" sz="2200" dirty="0"/>
              <a:t>margin-top: </a:t>
            </a:r>
            <a:r>
              <a:rPr lang="en-US" sz="2200" dirty="0" err="1"/>
              <a:t>0px</a:t>
            </a:r>
            <a:r>
              <a:rPr lang="en-US" sz="2200" dirty="0"/>
              <a:t>;</a:t>
            </a:r>
          </a:p>
          <a:p>
            <a:pPr lvl="2"/>
            <a:r>
              <a:rPr lang="en-US" sz="2200" dirty="0"/>
              <a:t>margin-right: </a:t>
            </a:r>
            <a:r>
              <a:rPr lang="en-US" sz="2200" dirty="0" err="1"/>
              <a:t>50px</a:t>
            </a:r>
            <a:r>
              <a:rPr lang="en-US" sz="2200" dirty="0"/>
              <a:t>;</a:t>
            </a:r>
          </a:p>
          <a:p>
            <a:pPr lvl="2"/>
            <a:r>
              <a:rPr lang="en-US" sz="2200" dirty="0"/>
              <a:t>margin-bottom: </a:t>
            </a:r>
            <a:r>
              <a:rPr lang="en-US" sz="2200" dirty="0" err="1"/>
              <a:t>200px</a:t>
            </a:r>
            <a:r>
              <a:rPr lang="en-US" sz="2200" dirty="0"/>
              <a:t>;</a:t>
            </a:r>
          </a:p>
          <a:p>
            <a:pPr lvl="2"/>
            <a:r>
              <a:rPr lang="en-US" sz="2200" dirty="0"/>
              <a:t>margin-left: </a:t>
            </a:r>
            <a:r>
              <a:rPr lang="en-US" sz="2200" dirty="0" err="1"/>
              <a:t>300px</a:t>
            </a:r>
            <a:r>
              <a:rPr lang="en-US" sz="2200" dirty="0"/>
              <a:t>;</a:t>
            </a:r>
            <a:endParaRPr lang="en-US" dirty="0"/>
          </a:p>
          <a:p>
            <a:r>
              <a:rPr lang="en-US" dirty="0"/>
              <a:t>margin: 0 auto;</a:t>
            </a:r>
          </a:p>
          <a:p>
            <a:pPr lvl="1"/>
            <a:r>
              <a:rPr lang="en-US" dirty="0" err="1"/>
              <a:t>vlera</a:t>
            </a:r>
            <a:r>
              <a:rPr lang="en-US" dirty="0"/>
              <a:t> e </a:t>
            </a:r>
            <a:r>
              <a:rPr lang="en-US" dirty="0" err="1"/>
              <a:t>parë</a:t>
            </a:r>
            <a:r>
              <a:rPr lang="en-US" dirty="0"/>
              <a:t> </a:t>
            </a:r>
            <a:r>
              <a:rPr lang="en-US" dirty="0" err="1"/>
              <a:t>është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top </a:t>
            </a:r>
            <a:r>
              <a:rPr lang="en-US" dirty="0" err="1"/>
              <a:t>dhe</a:t>
            </a:r>
            <a:r>
              <a:rPr lang="en-US" dirty="0"/>
              <a:t> bottom, e </a:t>
            </a:r>
            <a:r>
              <a:rPr lang="en-US" dirty="0" err="1"/>
              <a:t>dyta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left </a:t>
            </a:r>
            <a:r>
              <a:rPr lang="en-US" dirty="0" err="1"/>
              <a:t>dhe</a:t>
            </a:r>
            <a:r>
              <a:rPr lang="en-US" dirty="0"/>
              <a:t> right</a:t>
            </a:r>
          </a:p>
          <a:p>
            <a:r>
              <a:rPr lang="en-US" dirty="0"/>
              <a:t>margin: </a:t>
            </a:r>
            <a:r>
              <a:rPr lang="en-US" dirty="0" err="1"/>
              <a:t>0px</a:t>
            </a:r>
            <a:r>
              <a:rPr lang="en-US" dirty="0"/>
              <a:t> </a:t>
            </a:r>
            <a:r>
              <a:rPr lang="en-US" dirty="0" err="1"/>
              <a:t>50px</a:t>
            </a:r>
            <a:r>
              <a:rPr lang="en-US" dirty="0"/>
              <a:t> </a:t>
            </a:r>
            <a:r>
              <a:rPr lang="en-US" dirty="0" err="1"/>
              <a:t>200px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vlera</a:t>
            </a:r>
            <a:r>
              <a:rPr lang="en-US" dirty="0"/>
              <a:t> e </a:t>
            </a:r>
            <a:r>
              <a:rPr lang="en-US" dirty="0" err="1"/>
              <a:t>parë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top, e </a:t>
            </a:r>
            <a:r>
              <a:rPr lang="en-US" dirty="0" err="1"/>
              <a:t>dyta</a:t>
            </a:r>
            <a:r>
              <a:rPr lang="en-US" dirty="0"/>
              <a:t> left-right </a:t>
            </a:r>
            <a:r>
              <a:rPr lang="en-US" dirty="0" err="1"/>
              <a:t>dhe</a:t>
            </a:r>
            <a:r>
              <a:rPr lang="en-US" dirty="0"/>
              <a:t> e </a:t>
            </a:r>
            <a:r>
              <a:rPr lang="en-US" dirty="0" err="1"/>
              <a:t>treta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    bottom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0" dirty="0" err="1"/>
              <a:t>Shkurtesat</a:t>
            </a:r>
            <a:r>
              <a:rPr lang="en-US" b="0" dirty="0"/>
              <a:t> </a:t>
            </a:r>
            <a:r>
              <a:rPr lang="en-US" b="0" dirty="0" err="1"/>
              <a:t>për</a:t>
            </a:r>
            <a:r>
              <a:rPr lang="en-US" b="0" dirty="0"/>
              <a:t> margin </a:t>
            </a:r>
            <a:r>
              <a:rPr lang="en-US" b="0" dirty="0" err="1"/>
              <a:t>dhe</a:t>
            </a:r>
            <a:r>
              <a:rPr lang="en-US" b="0" dirty="0"/>
              <a:t> padding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52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72737"/>
            <a:ext cx="9143999" cy="4525963"/>
          </a:xfrm>
        </p:spPr>
        <p:txBody>
          <a:bodyPr>
            <a:normAutofit fontScale="32500" lnSpcReduction="20000"/>
          </a:bodyPr>
          <a:lstStyle/>
          <a:p>
            <a:pPr marL="109728" indent="0">
              <a:buNone/>
            </a:pPr>
            <a:r>
              <a:rPr lang="en-US" dirty="0"/>
              <a:t>&lt;!</a:t>
            </a:r>
            <a:r>
              <a:rPr lang="en-US" dirty="0" err="1"/>
              <a:t>doctype</a:t>
            </a:r>
            <a:r>
              <a:rPr lang="en-US" dirty="0"/>
              <a:t> html&gt;</a:t>
            </a:r>
          </a:p>
          <a:p>
            <a:pPr marL="109728" indent="0">
              <a:buNone/>
            </a:pPr>
            <a:r>
              <a:rPr lang="en-US" dirty="0"/>
              <a:t>&lt;html&gt;</a:t>
            </a:r>
          </a:p>
          <a:p>
            <a:pPr marL="109728" indent="0">
              <a:buNone/>
            </a:pPr>
            <a:r>
              <a:rPr lang="en-US" dirty="0"/>
              <a:t>&lt;head&gt;</a:t>
            </a:r>
          </a:p>
          <a:p>
            <a:pPr marL="109728" indent="0">
              <a:buNone/>
            </a:pPr>
            <a:r>
              <a:rPr lang="en-US" dirty="0"/>
              <a:t>&lt;title&gt;Two Column&lt;/title&gt;</a:t>
            </a:r>
          </a:p>
          <a:p>
            <a:pPr marL="109728" indent="0">
              <a:buNone/>
            </a:pPr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</a:t>
            </a:r>
            <a:r>
              <a:rPr lang="en-US" dirty="0" err="1"/>
              <a:t>double.css</a:t>
            </a:r>
            <a:r>
              <a:rPr lang="en-US" dirty="0"/>
              <a:t>"&gt;</a:t>
            </a:r>
          </a:p>
          <a:p>
            <a:pPr marL="109728" indent="0">
              <a:buNone/>
            </a:pPr>
            <a:r>
              <a:rPr lang="en-US" dirty="0"/>
              <a:t>&lt;/head&gt;</a:t>
            </a:r>
          </a:p>
          <a:p>
            <a:pPr marL="109728" indent="0">
              <a:buNone/>
            </a:pPr>
            <a:r>
              <a:rPr lang="en-US" dirty="0"/>
              <a:t>&lt;body&gt;</a:t>
            </a:r>
          </a:p>
          <a:p>
            <a:pPr marL="109728" indent="0">
              <a:buNone/>
            </a:pPr>
            <a:r>
              <a:rPr lang="en-US" dirty="0"/>
              <a:t>&lt;div id="container"&gt;</a:t>
            </a:r>
          </a:p>
          <a:p>
            <a:pPr marL="109728" indent="0">
              <a:buNone/>
            </a:pPr>
            <a:r>
              <a:rPr lang="en-US"/>
              <a:t>&lt;di </a:t>
            </a:r>
            <a:r>
              <a:rPr lang="en-US" dirty="0"/>
              <a:t>id="</a:t>
            </a:r>
            <a:r>
              <a:rPr lang="en-US" dirty="0" err="1"/>
              <a:t>mainContainer</a:t>
            </a:r>
            <a:r>
              <a:rPr lang="en-US" dirty="0"/>
              <a:t>"&gt;</a:t>
            </a:r>
          </a:p>
          <a:p>
            <a:pPr marL="109728" indent="0">
              <a:buNone/>
            </a:pPr>
            <a:r>
              <a:rPr lang="en-US" dirty="0"/>
              <a:t>&lt;div id="content"&gt;</a:t>
            </a:r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h2</a:t>
            </a:r>
            <a:r>
              <a:rPr lang="en-US" dirty="0"/>
              <a:t>&gt;Here’s some content&lt;/</a:t>
            </a:r>
            <a:r>
              <a:rPr lang="en-US" dirty="0" err="1"/>
              <a:t>h2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&lt;p&gt;This is where a story would go&lt;/p&gt;</a:t>
            </a:r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h2</a:t>
            </a:r>
            <a:r>
              <a:rPr lang="en-US" dirty="0"/>
              <a:t>&gt;Here’s more content&lt;/</a:t>
            </a:r>
            <a:r>
              <a:rPr lang="en-US" dirty="0" err="1"/>
              <a:t>h2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&lt;p&gt;This is another story&lt;/p&gt;</a:t>
            </a:r>
          </a:p>
          <a:p>
            <a:pPr marL="109728" indent="0">
              <a:buNone/>
            </a:pPr>
            <a:r>
              <a:rPr lang="en-US" dirty="0"/>
              <a:t>&lt;/div&gt; &lt;!-- end content --&gt;</a:t>
            </a:r>
          </a:p>
          <a:p>
            <a:pPr marL="109728" indent="0">
              <a:buNone/>
            </a:pPr>
            <a:r>
              <a:rPr lang="en-US" dirty="0"/>
              <a:t>&lt;div id="sidebar"&gt;</a:t>
            </a:r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h3</a:t>
            </a:r>
            <a:r>
              <a:rPr lang="en-US" dirty="0"/>
              <a:t>&gt;Menu&lt;/</a:t>
            </a:r>
            <a:r>
              <a:rPr lang="en-US" dirty="0" err="1"/>
              <a:t>h3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</a:t>
            </a:r>
            <a:r>
              <a:rPr lang="en-US" dirty="0" err="1"/>
              <a:t>ul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&lt;li&gt;Menu item 1&lt;/li&gt;</a:t>
            </a:r>
          </a:p>
          <a:p>
            <a:pPr marL="109728" indent="0">
              <a:buNone/>
            </a:pPr>
            <a:r>
              <a:rPr lang="en-US" dirty="0"/>
              <a:t>&lt;li&gt;Menu item 2&lt;/li&gt;</a:t>
            </a:r>
          </a:p>
          <a:p>
            <a:pPr marL="109728" indent="0">
              <a:buNone/>
            </a:pPr>
            <a:r>
              <a:rPr lang="en-US" dirty="0"/>
              <a:t>&lt;li&gt;Menu item 3&lt;/li&gt;</a:t>
            </a:r>
          </a:p>
          <a:p>
            <a:pPr marL="109728" indent="0">
              <a:buNone/>
            </a:pPr>
            <a:r>
              <a:rPr lang="en-US" dirty="0"/>
              <a:t>&lt;/</a:t>
            </a:r>
            <a:r>
              <a:rPr lang="en-US" dirty="0" err="1"/>
              <a:t>ul</a:t>
            </a:r>
            <a:r>
              <a:rPr lang="en-US" dirty="0"/>
              <a:t>&gt;</a:t>
            </a:r>
          </a:p>
          <a:p>
            <a:pPr marL="109728" indent="0">
              <a:buNone/>
            </a:pPr>
            <a:r>
              <a:rPr lang="en-US" dirty="0"/>
              <a:t>&lt;/div&gt; &lt;!-- end sidebar --&gt;</a:t>
            </a:r>
          </a:p>
          <a:p>
            <a:pPr marL="109728" indent="0">
              <a:buNone/>
            </a:pPr>
            <a:r>
              <a:rPr lang="en-US" dirty="0"/>
              <a:t>&lt;/div&gt; &lt;!-- end </a:t>
            </a:r>
            <a:r>
              <a:rPr lang="en-US" dirty="0" err="1"/>
              <a:t>mainContainer</a:t>
            </a:r>
            <a:r>
              <a:rPr lang="en-US" dirty="0"/>
              <a:t> --&gt;</a:t>
            </a:r>
          </a:p>
          <a:p>
            <a:pPr marL="109728" indent="0">
              <a:buNone/>
            </a:pPr>
            <a:r>
              <a:rPr lang="en-US" dirty="0"/>
              <a:t>&lt;/div&gt; &lt;!-- end container --&gt;</a:t>
            </a:r>
          </a:p>
          <a:p>
            <a:pPr marL="109728" indent="0">
              <a:buNone/>
            </a:pPr>
            <a:r>
              <a:rPr lang="en-US" dirty="0"/>
              <a:t>&lt;/body&gt;</a:t>
            </a:r>
          </a:p>
          <a:p>
            <a:pPr marL="109728" indent="0">
              <a:buNone/>
            </a:pPr>
            <a:r>
              <a:rPr lang="en-US" dirty="0"/>
              <a:t>&lt;/html&gt;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/>
              <a:t>Krijimi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err="1"/>
              <a:t>pamjes</a:t>
            </a:r>
            <a:r>
              <a:rPr lang="en-US" b="0" dirty="0"/>
              <a:t> me </a:t>
            </a:r>
            <a:r>
              <a:rPr lang="en-US" b="0" dirty="0" err="1"/>
              <a:t>dy</a:t>
            </a:r>
            <a:r>
              <a:rPr lang="en-US" b="0" dirty="0"/>
              <a:t> </a:t>
            </a:r>
            <a:r>
              <a:rPr lang="en-US" b="0" dirty="0" err="1"/>
              <a:t>kolona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0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99792" y="305272"/>
            <a:ext cx="8229600" cy="655272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en-US" dirty="0"/>
              <a:t>#container {</a:t>
            </a:r>
          </a:p>
          <a:p>
            <a:pPr marL="109728" indent="0">
              <a:buNone/>
            </a:pPr>
            <a:r>
              <a:rPr lang="en-US" dirty="0"/>
              <a:t>margin: 0 auto;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900px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#</a:t>
            </a:r>
            <a:r>
              <a:rPr lang="en-US" dirty="0" err="1"/>
              <a:t>mainContainer</a:t>
            </a:r>
            <a:r>
              <a:rPr lang="en-US" dirty="0"/>
              <a:t> {</a:t>
            </a:r>
          </a:p>
          <a:p>
            <a:pPr marL="109728" indent="0">
              <a:buNone/>
            </a:pPr>
            <a:r>
              <a:rPr lang="en-US" dirty="0"/>
              <a:t>float: left;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900px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#content {</a:t>
            </a:r>
          </a:p>
          <a:p>
            <a:pPr marL="109728" indent="0">
              <a:buNone/>
            </a:pPr>
            <a:r>
              <a:rPr lang="en-US" dirty="0"/>
              <a:t>clear: left;</a:t>
            </a:r>
          </a:p>
          <a:p>
            <a:pPr marL="109728" indent="0">
              <a:buNone/>
            </a:pPr>
            <a:r>
              <a:rPr lang="en-US" dirty="0"/>
              <a:t>float: left;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500px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padding: </a:t>
            </a:r>
            <a:r>
              <a:rPr lang="en-US" dirty="0" err="1"/>
              <a:t>20px</a:t>
            </a:r>
            <a:r>
              <a:rPr lang="en-US" dirty="0"/>
              <a:t> 0;</a:t>
            </a:r>
          </a:p>
          <a:p>
            <a:pPr marL="109728" indent="0">
              <a:buNone/>
            </a:pPr>
            <a:r>
              <a:rPr lang="en-US" dirty="0"/>
              <a:t>margin: 0 0 0 </a:t>
            </a:r>
            <a:r>
              <a:rPr lang="en-US" dirty="0" err="1"/>
              <a:t>30px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display: inline;</a:t>
            </a:r>
          </a:p>
          <a:p>
            <a:pPr marL="109728" indent="0">
              <a:buNone/>
            </a:pPr>
            <a:r>
              <a:rPr lang="en-US" dirty="0"/>
              <a:t>background-color: #</a:t>
            </a:r>
            <a:r>
              <a:rPr lang="en-US" dirty="0" err="1"/>
              <a:t>CCCC00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 err="1"/>
              <a:t>text-align:center</a:t>
            </a:r>
            <a:r>
              <a:rPr lang="en-US" dirty="0"/>
              <a:t>;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#sidebar {</a:t>
            </a:r>
          </a:p>
          <a:p>
            <a:pPr marL="109728" indent="0">
              <a:buNone/>
            </a:pPr>
            <a:r>
              <a:rPr lang="en-US" dirty="0"/>
              <a:t>float: right;</a:t>
            </a:r>
          </a:p>
          <a:p>
            <a:pPr marL="109728" indent="0">
              <a:buNone/>
            </a:pPr>
            <a:r>
              <a:rPr lang="en-US" dirty="0"/>
              <a:t>width: </a:t>
            </a:r>
            <a:r>
              <a:rPr lang="en-US" dirty="0" err="1"/>
              <a:t>260px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padding: </a:t>
            </a:r>
            <a:r>
              <a:rPr lang="en-US" dirty="0" err="1"/>
              <a:t>20px</a:t>
            </a:r>
            <a:r>
              <a:rPr lang="en-US" dirty="0"/>
              <a:t> 0;</a:t>
            </a:r>
          </a:p>
          <a:p>
            <a:pPr marL="109728" indent="0">
              <a:buNone/>
            </a:pPr>
            <a:r>
              <a:rPr lang="en-US" dirty="0"/>
              <a:t>margin: 0 </a:t>
            </a:r>
            <a:r>
              <a:rPr lang="en-US" dirty="0" err="1"/>
              <a:t>20px</a:t>
            </a:r>
            <a:r>
              <a:rPr lang="en-US" dirty="0"/>
              <a:t> 0 0;</a:t>
            </a:r>
          </a:p>
          <a:p>
            <a:pPr marL="109728" indent="0">
              <a:buNone/>
            </a:pPr>
            <a:r>
              <a:rPr lang="en-US" dirty="0"/>
              <a:t>display: inline;</a:t>
            </a:r>
          </a:p>
          <a:p>
            <a:pPr marL="109728" indent="0">
              <a:buNone/>
            </a:pPr>
            <a:r>
              <a:rPr lang="en-US" dirty="0"/>
              <a:t>background-color: #</a:t>
            </a:r>
            <a:r>
              <a:rPr lang="en-US" dirty="0" err="1"/>
              <a:t>CCCCCC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}</a:t>
            </a:r>
          </a:p>
          <a:p>
            <a:pPr marL="109728" indent="0">
              <a:buNone/>
            </a:pPr>
            <a:r>
              <a:rPr lang="en-US" dirty="0"/>
              <a:t>#</a:t>
            </a:r>
            <a:r>
              <a:rPr lang="en-US" dirty="0" err="1"/>
              <a:t>sidebar:hover,h2:hover</a:t>
            </a:r>
            <a:r>
              <a:rPr lang="en-US" dirty="0"/>
              <a:t>{</a:t>
            </a:r>
          </a:p>
          <a:p>
            <a:pPr marL="109728" indent="0">
              <a:buNone/>
            </a:pPr>
            <a:r>
              <a:rPr lang="en-US" dirty="0"/>
              <a:t>background-color: #</a:t>
            </a:r>
            <a:r>
              <a:rPr lang="en-US" dirty="0" err="1"/>
              <a:t>CC00CC</a:t>
            </a:r>
            <a:r>
              <a:rPr lang="en-US" dirty="0"/>
              <a:t>;}</a:t>
            </a:r>
          </a:p>
        </p:txBody>
      </p:sp>
    </p:spTree>
    <p:extLst>
      <p:ext uri="{BB962C8B-B14F-4D97-AF65-F5344CB8AC3E}">
        <p14:creationId xmlns:p14="http://schemas.microsoft.com/office/powerpoint/2010/main" val="3617300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977</TotalTime>
  <Words>693</Words>
  <Application>Microsoft Office PowerPoint</Application>
  <PresentationFormat>On-screen Show (4:3)</PresentationFormat>
  <Paragraphs>112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Lucida Sans Unicode</vt:lpstr>
      <vt:lpstr>Verdana</vt:lpstr>
      <vt:lpstr>Wingdings 2</vt:lpstr>
      <vt:lpstr>Wingdings 3</vt:lpstr>
      <vt:lpstr>Concourse</vt:lpstr>
      <vt:lpstr>Krijimi i pamjes së faqes</vt:lpstr>
      <vt:lpstr>Krijimi i pamjes së faqes</vt:lpstr>
      <vt:lpstr>PowerPoint Presentation</vt:lpstr>
      <vt:lpstr>PowerPoint Presentation</vt:lpstr>
      <vt:lpstr>Krijimi i pamjes së faqes</vt:lpstr>
      <vt:lpstr>Shkurtesat për margin dhe padding</vt:lpstr>
      <vt:lpstr>Krijimi i pamjes me dy kolona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HP G4</cp:lastModifiedBy>
  <cp:revision>155</cp:revision>
  <dcterms:created xsi:type="dcterms:W3CDTF">2016-08-30T18:56:28Z</dcterms:created>
  <dcterms:modified xsi:type="dcterms:W3CDTF">2022-11-19T15:15:11Z</dcterms:modified>
</cp:coreProperties>
</file>